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8.2025%20&#1075;\&#1090;&#1072;&#1073;.%20&#1080;%20&#1076;&#1080;&#1072;&#1075;&#1088;&#1072;&#1084;&#1084;&#1099;%20&#1085;&#1072;%2001.08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7.0463003411241204E-2"/>
          <c:y val="1.2747539370078741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01.08.25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58417115133835E-2"/>
                  <c:y val="-3.1355643044619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01.08.25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01.08.25 '!$C$7:$E$7</c:f>
              <c:numCache>
                <c:formatCode>#,##0</c:formatCode>
                <c:ptCount val="3"/>
                <c:pt idx="0">
                  <c:v>139639</c:v>
                </c:pt>
                <c:pt idx="1">
                  <c:v>6404</c:v>
                </c:pt>
                <c:pt idx="2">
                  <c:v>597610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01.08.25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5924124256871364E-3"/>
                  <c:y val="-3.5533464566929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01.08.25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01.08.25 '!$C$8:$E$8</c:f>
              <c:numCache>
                <c:formatCode>#,##0</c:formatCode>
                <c:ptCount val="3"/>
                <c:pt idx="0">
                  <c:v>73783</c:v>
                </c:pt>
                <c:pt idx="1">
                  <c:v>14080</c:v>
                </c:pt>
                <c:pt idx="2">
                  <c:v>327700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3538816"/>
        <c:axId val="33540352"/>
        <c:axId val="0"/>
      </c:bar3DChart>
      <c:catAx>
        <c:axId val="3353881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33540352"/>
        <c:crosses val="autoZero"/>
        <c:auto val="1"/>
        <c:lblAlgn val="ctr"/>
        <c:lblOffset val="100"/>
        <c:noMultiLvlLbl val="0"/>
      </c:catAx>
      <c:valAx>
        <c:axId val="33540352"/>
        <c:scaling>
          <c:orientation val="minMax"/>
          <c:max val="70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35388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/>
            <a:t>Исполнение плана по доходам  бюджета Тонкинского муниципального округа на 01.08.2025 г, тыс.руб.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717505"/>
              </p:ext>
            </p:extLst>
          </p:nvPr>
        </p:nvGraphicFramePr>
        <p:xfrm>
          <a:off x="35497" y="116632"/>
          <a:ext cx="9073007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0399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367610"/>
              </p:ext>
            </p:extLst>
          </p:nvPr>
        </p:nvGraphicFramePr>
        <p:xfrm>
          <a:off x="107505" y="116631"/>
          <a:ext cx="8856983" cy="6730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09645"/>
                <a:gridCol w="1381834"/>
                <a:gridCol w="1211471"/>
                <a:gridCol w="954033"/>
              </a:tblGrid>
              <a:tr h="5395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Исполнение доходов бюджета Тонкинского муниципального округа на 01 августа 2025 года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53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b"/>
                </a:tc>
              </a:tr>
              <a:tr h="513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990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- всего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743 653,42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415 563,20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990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937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146 042,80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87 862,60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167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54 740,67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468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8 714,38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256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5 005,35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415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167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485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609,22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902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194,31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149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2 735,25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468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1 469,91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2724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участки, государственная собственность на которые не разграничена, а также средства от продажи права на заключение договоров аренды указанных земельных участков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17,15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2122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земли после разграничения государственной собственности на землю, а также средства от продажи права на заключение договоров аренды указанных земельных участков (за исключением земельных участков бюджетных и автономных учреждений)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3 955,30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2 333,62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2105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составляющего государственную (муниципальную) казну (за исключением земельных участков)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453,57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2512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публичный сервитут, предусмотренная решением уполномоченного органа об установлении публичного сервитута в отношении земельных участков, находящихся в государственной или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521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от государственных и муниципальных унитарных предприятий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592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532,55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043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903,44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273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(работ)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12,59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167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компенсации затрат государства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8 729,94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3131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имущества, находящегося в государственной и муниципальной собственности (за исключением движимого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857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государственной 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475,86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096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272,55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937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29,88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238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397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597 610,62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327 700,60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592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597 424,15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327 514,14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397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158 388,03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379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128 821,37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56 315,47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397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170 912,16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108 527,72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149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5 281,92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4 282,92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60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негосударственных организаций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379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306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бюджетной системы Российской Федерации от возврата бюджетами бюджетной системы Российской Федерации остатков субсидий, субвенций и иных межбюджетных трансфертов, имеющих целевое назначение, прошлых лет, а также от возврата организациями остатков субсидий прошлых лет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2122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 из бюджетов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0765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586</Words>
  <Application>Microsoft Office PowerPoint</Application>
  <PresentationFormat>Экран (4:3)</PresentationFormat>
  <Paragraphs>160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24</cp:revision>
  <dcterms:created xsi:type="dcterms:W3CDTF">2023-04-13T07:40:41Z</dcterms:created>
  <dcterms:modified xsi:type="dcterms:W3CDTF">2025-08-29T11:56:53Z</dcterms:modified>
</cp:coreProperties>
</file>